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2" r:id="rId13"/>
    <p:sldId id="266" r:id="rId14"/>
    <p:sldId id="273" r:id="rId15"/>
    <p:sldId id="277" r:id="rId16"/>
    <p:sldId id="276" r:id="rId17"/>
    <p:sldId id="269" r:id="rId18"/>
    <p:sldId id="275" r:id="rId19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81354" autoAdjust="0"/>
  </p:normalViewPr>
  <p:slideViewPr>
    <p:cSldViewPr showGuides="1">
      <p:cViewPr varScale="1">
        <p:scale>
          <a:sx n="109" d="100"/>
          <a:sy n="109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F06E74-5545-4B89-BF15-F001D9D3FFA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6F93-0773-476B-8B7E-ABACD46004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Post a copy of the Intake Form on the web site so that students can print it or look at it full screen.</a:t>
            </a:r>
          </a:p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3B87AE-C953-418C-842D-2A3C817E8402}" type="slidenum">
              <a:rPr lang="en-US" smtClean="0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FAM-30 Intake Sheet TY2019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glishjoinsus.blogspot.com/2017/10/listenings-how-to-answer-phone-call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pub/irs-pdf/f13614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Intake/Interview &amp; Quality Review Sheet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IRS Form 13614-C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95ADB-754F-402A-933D-04C89A3C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7B09-D42C-4FC6-B4F0-305FDB2EA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E002575-DA34-4F2A-82F5-8410EEAB3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6200" y="4495800"/>
            <a:ext cx="1968024" cy="1073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AC3D91-323E-47EB-B1D6-884E99288D13}"/>
              </a:ext>
            </a:extLst>
          </p:cNvPr>
          <p:cNvSpPr txBox="1"/>
          <p:nvPr/>
        </p:nvSpPr>
        <p:spPr>
          <a:xfrm>
            <a:off x="4191000" y="5796202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3299616"/>
      </p:ext>
    </p:extLst>
  </p:cSld>
  <p:clrMapOvr>
    <a:masterClrMapping/>
  </p:clrMapOvr>
  <p:transition advTm="15400"/>
  <p:extLst>
    <p:ext uri="{E180D4A7-C9FB-4DFB-919C-405C955672EB}">
      <p14:showEvtLst xmlns:p14="http://schemas.microsoft.com/office/powerpoint/2010/main">
        <p14:playEvt time="9" objId="7"/>
        <p14:stopEvt time="14132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 </a:t>
            </a:r>
            <a:br>
              <a:rPr lang="en-US" dirty="0"/>
            </a:br>
            <a:r>
              <a:rPr lang="en-US" dirty="0"/>
              <a:t>Life Events – Part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6E4AD-5843-4F57-8723-B280B58B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3E49C-4762-4203-93B2-21742BCBE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87A3DE-7913-47A9-A979-622BBA078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33600"/>
            <a:ext cx="807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7793"/>
      </p:ext>
    </p:extLst>
  </p:cSld>
  <p:clrMapOvr>
    <a:masterClrMapping/>
  </p:clrMapOvr>
  <p:transition advTm="26458"/>
  <p:extLst>
    <p:ext uri="{E180D4A7-C9FB-4DFB-919C-405C955672EB}">
      <p14:showEvtLst xmlns:p14="http://schemas.microsoft.com/office/powerpoint/2010/main">
        <p14:playEvt time="9" objId="7"/>
        <p14:stopEvt time="26458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Page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Additional Information  &amp; Questions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Taxpayer email address (not required)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Presidential Election Campaign Fund question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Tax refund questions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Balance due questions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Grant Money Questions</a:t>
            </a:r>
          </a:p>
          <a:p>
            <a:pPr marL="627063" indent="-514350">
              <a:buClrTx/>
              <a:buFont typeface="+mj-lt"/>
              <a:buAutoNum type="arabicPeriod"/>
            </a:pPr>
            <a:r>
              <a:rPr lang="en-US" dirty="0"/>
              <a:t>Additional comments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6EE0-91A6-484D-9016-5A19CCF8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AE17-D67F-41F3-AD63-E73383973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4142997504"/>
      </p:ext>
    </p:extLst>
  </p:cSld>
  <p:clrMapOvr>
    <a:masterClrMapping/>
  </p:clrMapOvr>
  <p:transition advTm="21356"/>
  <p:extLst>
    <p:ext uri="{E180D4A7-C9FB-4DFB-919C-405C955672EB}">
      <p14:showEvtLst xmlns:p14="http://schemas.microsoft.com/office/powerpoint/2010/main">
        <p14:playEvt time="6" objId="8"/>
        <p14:stopEvt time="20105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3 – Additional Information &amp;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04283-D40E-4D00-8AEE-9C9633B2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4DE7A-8F84-4F9A-BA68-EBD50B99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2BAC12-D574-4FD2-8C22-AA2FCBF61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941" y="1600200"/>
            <a:ext cx="66400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7543"/>
      </p:ext>
    </p:extLst>
  </p:cSld>
  <p:clrMapOvr>
    <a:masterClrMapping/>
  </p:clrMapOvr>
  <p:transition advTm="239984"/>
  <p:extLst>
    <p:ext uri="{E180D4A7-C9FB-4DFB-919C-405C955672EB}">
      <p14:showEvtLst xmlns:p14="http://schemas.microsoft.com/office/powerpoint/2010/main">
        <p14:playEvt time="0" objId="6"/>
        <p14:stopEvt time="238595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AARP Intake Book –Additional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5140"/>
            <a:ext cx="8077200" cy="4724400"/>
          </a:xfrm>
        </p:spPr>
        <p:txBody>
          <a:bodyPr/>
          <a:lstStyle/>
          <a:p>
            <a:r>
              <a:rPr lang="en-US" dirty="0"/>
              <a:t>Additional optional statistical questions</a:t>
            </a:r>
          </a:p>
          <a:p>
            <a:pPr lvl="1"/>
            <a:r>
              <a:rPr lang="en-US" dirty="0"/>
              <a:t>Additional Statistical Questions</a:t>
            </a:r>
          </a:p>
          <a:p>
            <a:pPr lvl="1"/>
            <a:r>
              <a:rPr lang="en-US" dirty="0"/>
              <a:t>Instructions on how to use the Intake Booklet</a:t>
            </a:r>
          </a:p>
          <a:p>
            <a:pPr lvl="2"/>
            <a:r>
              <a:rPr lang="en-US" dirty="0"/>
              <a:t>Brief description of three consent forms</a:t>
            </a:r>
          </a:p>
          <a:p>
            <a:pPr lvl="1"/>
            <a:r>
              <a:rPr lang="en-US" dirty="0"/>
              <a:t>Three consent forms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7375" y="6261588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EB08-5C32-4A2C-811B-E05910E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EBB02-CB23-4A85-9CFC-0C73E99B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881403613"/>
      </p:ext>
    </p:extLst>
  </p:cSld>
  <p:clrMapOvr>
    <a:masterClrMapping/>
  </p:clrMapOvr>
  <p:transition advTm="57157"/>
  <p:extLst>
    <p:ext uri="{E180D4A7-C9FB-4DFB-919C-405C955672EB}">
      <p14:showEvtLst xmlns:p14="http://schemas.microsoft.com/office/powerpoint/2010/main">
        <p14:playEvt time="0" objId="7"/>
        <p14:stopEvt time="55682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82000" cy="788987"/>
          </a:xfrm>
        </p:spPr>
        <p:txBody>
          <a:bodyPr>
            <a:normAutofit fontScale="90000"/>
          </a:bodyPr>
          <a:lstStyle/>
          <a:p>
            <a:r>
              <a:rPr lang="en-US" dirty="0"/>
              <a:t>AARP Intake Booklet Optional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728B97-D0F9-43B3-BCA0-A49776DBC85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D9D8B-6596-4541-BD7F-E1C581F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BB26D-DAD7-4787-9D7A-74680BBD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C9480-C891-4FF9-9152-DD5B3E0F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8153400" cy="41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2660"/>
      </p:ext>
    </p:extLst>
  </p:cSld>
  <p:clrMapOvr>
    <a:masterClrMapping/>
  </p:clrMapOvr>
  <p:transition advTm="32163"/>
  <p:extLst>
    <p:ext uri="{E180D4A7-C9FB-4DFB-919C-405C955672EB}">
      <p14:showEvtLst xmlns:p14="http://schemas.microsoft.com/office/powerpoint/2010/main">
        <p14:playEvt time="0" objId="4"/>
        <p14:stopEvt time="3013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29A395-1F22-402F-A609-67E32830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8077200" cy="712787"/>
          </a:xfrm>
        </p:spPr>
        <p:txBody>
          <a:bodyPr>
            <a:normAutofit fontScale="90000"/>
          </a:bodyPr>
          <a:lstStyle/>
          <a:p>
            <a:r>
              <a:rPr lang="en-US" dirty="0"/>
              <a:t>AARP Intake Book –How to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FA68-22E5-4D41-9BA0-447820D1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5FE94-C9F2-4452-835A-56DAD3590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06595-5C6B-4ADB-909C-3A5A89201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2F9C6-7B15-4EA0-BD93-8DBD5A1E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93575"/>
            <a:ext cx="4572000" cy="5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2442"/>
      </p:ext>
    </p:extLst>
  </p:cSld>
  <p:clrMapOvr>
    <a:masterClrMapping/>
  </p:clrMapOvr>
  <p:transition advTm="160502"/>
  <p:extLst>
    <p:ext uri="{E180D4A7-C9FB-4DFB-919C-405C955672EB}">
      <p14:showEvtLst xmlns:p14="http://schemas.microsoft.com/office/powerpoint/2010/main">
        <p14:playEvt time="0" objId="2"/>
        <p14:stopEvt time="159488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02AA-2CCB-4317-A62E-362F83D0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AARP Intake Book-Consent Form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F18D-AF32-40A0-8904-D118BF2F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613FA-4876-47D8-A1FD-69972B8D1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9ACB0-9E72-4A72-9FE1-93FC7D2D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D6C75-9C7F-4A73-B4B2-6EEC5D14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38" y="1524000"/>
            <a:ext cx="4078604" cy="5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67427"/>
      </p:ext>
    </p:extLst>
  </p:cSld>
  <p:clrMapOvr>
    <a:masterClrMapping/>
  </p:clrMapOvr>
  <p:transition advTm="62331"/>
  <p:extLst>
    <p:ext uri="{E180D4A7-C9FB-4DFB-919C-405C955672EB}">
      <p14:showEvtLst xmlns:p14="http://schemas.microsoft.com/office/powerpoint/2010/main">
        <p14:playEvt time="0" objId="3"/>
        <p14:stopEvt time="61345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Intake/ Interview &amp; Quality Review Sheet is required for </a:t>
            </a:r>
            <a:r>
              <a:rPr lang="en-US" u="sng" dirty="0"/>
              <a:t>every</a:t>
            </a:r>
            <a:r>
              <a:rPr lang="en-US" dirty="0"/>
              <a:t> tax return we prepare</a:t>
            </a:r>
          </a:p>
          <a:p>
            <a:r>
              <a:rPr lang="en-US" dirty="0"/>
              <a:t>The Intake Sheet is completed by the taxpayer and reviewed and </a:t>
            </a:r>
            <a:r>
              <a:rPr lang="en-US" u="sng" dirty="0"/>
              <a:t>corrected by the preparer</a:t>
            </a:r>
            <a:r>
              <a:rPr lang="en-US" dirty="0"/>
              <a:t> prior to entering any information into TaxSlayer Software.</a:t>
            </a:r>
          </a:p>
          <a:p>
            <a:r>
              <a:rPr lang="en-US" dirty="0"/>
              <a:t>The Intake Sheet is kept by the taxpayer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21424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5660-88F1-467F-8E22-793BF8B3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C7B-47B0-47CC-8BCB-B2CA23DD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980265389"/>
      </p:ext>
    </p:extLst>
  </p:cSld>
  <p:clrMapOvr>
    <a:masterClrMapping/>
  </p:clrMapOvr>
  <p:transition advTm="31792"/>
  <p:extLst>
    <p:ext uri="{E180D4A7-C9FB-4DFB-919C-405C955672EB}">
      <p14:showEvtLst xmlns:p14="http://schemas.microsoft.com/office/powerpoint/2010/main">
        <p14:playEvt time="0" objId="8"/>
        <p14:stopEvt time="30072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783E-4DA5-40FA-8D5C-868FAE60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94E7EB67-056B-409A-B891-C2FA4AD90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2120" y="2011680"/>
            <a:ext cx="5852160" cy="39014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D6CD-2B2F-4DA8-A649-E8DC9F6F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451A5-F0B7-4FDE-858C-F79E05E5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1B15D-42DB-4164-B4B5-C51A772AF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2583915377"/>
      </p:ext>
    </p:extLst>
  </p:cSld>
  <p:clrMapOvr>
    <a:masterClrMapping/>
  </p:clrMapOvr>
  <p:transition advTm="19972"/>
  <p:extLst>
    <p:ext uri="{E180D4A7-C9FB-4DFB-919C-405C955672EB}">
      <p14:showEvtLst xmlns:p14="http://schemas.microsoft.com/office/powerpoint/2010/main">
        <p14:playEvt time="0" objId="3"/>
        <p14:stopEvt time="1807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IRS Intake/Interview Sheet – </a:t>
            </a:r>
            <a:br>
              <a:rPr lang="en-US"/>
            </a:br>
            <a:r>
              <a:rPr lang="en-US"/>
              <a:t>Form 13614-C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Must be completed for every tax return we prepare</a:t>
            </a:r>
          </a:p>
          <a:p>
            <a:r>
              <a:rPr lang="en-US" altLang="en-US" dirty="0"/>
              <a:t>Required starting point for taxpayer(s) is to complete Form 13614-C</a:t>
            </a:r>
          </a:p>
          <a:p>
            <a:r>
              <a:rPr lang="en-US" altLang="en-US" dirty="0"/>
              <a:t>The Intake/Interview sheet is the basis for the taxpayer interview</a:t>
            </a:r>
          </a:p>
          <a:p>
            <a:r>
              <a:rPr lang="en-US" altLang="en-US" dirty="0"/>
              <a:t>The Intake/Interview Sheet is to be corrected as required from taxpayer documents and the interview</a:t>
            </a:r>
          </a:p>
          <a:p>
            <a:r>
              <a:rPr lang="en-US" altLang="en-US" dirty="0"/>
              <a:t>Taxpayer fills out most, but volunteers may assist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08902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61531-DAAE-4840-9681-8F738BCD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18B4-6DB3-4259-9B16-1C4EB0350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3944"/>
      </p:ext>
    </p:extLst>
  </p:cSld>
  <p:clrMapOvr>
    <a:masterClrMapping/>
  </p:clrMapOvr>
  <p:transition advTm="31030"/>
  <p:extLst>
    <p:ext uri="{E180D4A7-C9FB-4DFB-919C-405C955672EB}">
      <p14:showEvtLst xmlns:p14="http://schemas.microsoft.com/office/powerpoint/2010/main">
        <p14:playEvt time="0" objId="8"/>
        <p14:stopEvt time="30082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E62A-212E-43F9-9E5E-FDCC0779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 a copy of 13614-C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8CAA-634C-40FC-9A19-9A1F87E0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2"/>
              </a:rPr>
              <a:t>Form 13614-C (Rev. 10-2019) (irs.gov)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929-5F59-4716-A012-5CA3E77E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4B3C9-21B8-49D8-8F27-723E1291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25E46-6260-498E-BEC9-17546731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1953055068"/>
      </p:ext>
    </p:extLst>
  </p:cSld>
  <p:clrMapOvr>
    <a:masterClrMapping/>
  </p:clrMapOvr>
  <p:transition advTm="35153"/>
  <p:extLst>
    <p:ext uri="{E180D4A7-C9FB-4DFB-919C-405C955672EB}">
      <p14:showEvtLst xmlns:p14="http://schemas.microsoft.com/office/powerpoint/2010/main">
        <p14:playEvt time="0" objId="7"/>
        <p14:stopEvt time="34294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-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General information about taxpayer, spouse and dependents.</a:t>
            </a:r>
          </a:p>
          <a:p>
            <a:pPr lvl="1"/>
            <a:r>
              <a:rPr lang="en-US" dirty="0"/>
              <a:t>Completed by taxpayer except for Part II shaded area</a:t>
            </a:r>
          </a:p>
          <a:p>
            <a:pPr lvl="1"/>
            <a:r>
              <a:rPr lang="en-US" dirty="0"/>
              <a:t> Information on this page entered IN “Basic Information” section TaxSlayer by preparer</a:t>
            </a:r>
          </a:p>
          <a:p>
            <a:pPr lvl="1"/>
            <a:r>
              <a:rPr lang="en-US" dirty="0"/>
              <a:t>Part I - Taxpayer personal information</a:t>
            </a:r>
          </a:p>
          <a:p>
            <a:pPr lvl="1"/>
            <a:r>
              <a:rPr lang="en-US" dirty="0"/>
              <a:t>Part II - Marital Status &amp; Household information</a:t>
            </a:r>
          </a:p>
          <a:p>
            <a:pPr lvl="1"/>
            <a:r>
              <a:rPr lang="en-US" dirty="0"/>
              <a:t>Part II shaded area – to be completed by preparer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08683"/>
            <a:ext cx="2133600" cy="365125"/>
          </a:xfrm>
          <a:prstGeom prst="rect">
            <a:avLst/>
          </a:prstGeom>
        </p:spPr>
        <p:txBody>
          <a:bodyPr/>
          <a:lstStyle/>
          <a:p>
            <a:fld id="{2DC57742-6C3E-44B7-A394-333A33CED2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219D-E276-4358-BD6A-FB3AC1F7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9B199-B244-421F-BCE2-9D2C241E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2298"/>
      </p:ext>
    </p:extLst>
  </p:cSld>
  <p:clrMapOvr>
    <a:masterClrMapping/>
  </p:clrMapOvr>
  <p:transition advTm="23350"/>
  <p:extLst>
    <p:ext uri="{E180D4A7-C9FB-4DFB-919C-405C955672EB}">
      <p14:showEvtLst xmlns:p14="http://schemas.microsoft.com/office/powerpoint/2010/main">
        <p14:playEvt time="0" objId="7"/>
        <p14:stopEvt time="22075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1 </a:t>
            </a:r>
            <a:br>
              <a:rPr lang="en-US" dirty="0"/>
            </a:br>
            <a:r>
              <a:rPr lang="en-US" dirty="0"/>
              <a:t>Personal Information Part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D871-C0AF-42C4-AC44-4ADC132F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9CA4-7621-4DF7-8A6E-F0A8EEFA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0F4A8F-65A1-4429-94DA-82970E914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772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619"/>
      </p:ext>
    </p:extLst>
  </p:cSld>
  <p:clrMapOvr>
    <a:masterClrMapping/>
  </p:clrMapOvr>
  <p:transition advTm="58480"/>
  <p:extLst>
    <p:ext uri="{E180D4A7-C9FB-4DFB-919C-405C955672EB}">
      <p14:showEvtLst xmlns:p14="http://schemas.microsoft.com/office/powerpoint/2010/main">
        <p14:playEvt time="0" objId="4"/>
        <p14:stopEvt time="5848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Intake Sheet Page 1               </a:t>
            </a:r>
            <a:br>
              <a:rPr lang="en-US" sz="3200" dirty="0"/>
            </a:br>
            <a:r>
              <a:rPr lang="en-US" sz="3200" dirty="0"/>
              <a:t>Marital &amp; Household Information –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38406" y="5779858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AC2F4-AB66-467B-A693-4DBE1A29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89934-3591-4718-ADA9-33DA718F0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B974C5-8BAE-4141-8508-87283E25E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800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0888"/>
      </p:ext>
    </p:extLst>
  </p:cSld>
  <p:clrMapOvr>
    <a:masterClrMapping/>
  </p:clrMapOvr>
  <p:transition advTm="95314"/>
  <p:extLst>
    <p:ext uri="{E180D4A7-C9FB-4DFB-919C-405C955672EB}">
      <p14:showEvtLst xmlns:p14="http://schemas.microsoft.com/office/powerpoint/2010/main">
        <p14:playEvt time="6" objId="5"/>
        <p14:stopEvt time="95314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Intake/Interview &amp; Quality Review Sheet (13614-C) - 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Part III – Income questions</a:t>
            </a:r>
          </a:p>
          <a:p>
            <a:r>
              <a:rPr lang="en-US" sz="3600" dirty="0"/>
              <a:t>Part IV – Expense questions</a:t>
            </a:r>
          </a:p>
          <a:p>
            <a:r>
              <a:rPr lang="en-US" sz="3600" dirty="0"/>
              <a:t>Part V – Life events questions</a:t>
            </a:r>
          </a:p>
          <a:p>
            <a:r>
              <a:rPr lang="en-US" sz="3600" dirty="0"/>
              <a:t>Answers to all the questions must agree with documents presented by taxpayer</a:t>
            </a:r>
          </a:p>
          <a:p>
            <a:r>
              <a:rPr lang="en-US" sz="3600" dirty="0"/>
              <a:t>Preparer to make corrections and initial where changes are made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69049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B88A-308A-47FA-BF98-443E333F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C4574-CD16-4097-BD92-E485939CF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</p:spTree>
    <p:extLst>
      <p:ext uri="{BB962C8B-B14F-4D97-AF65-F5344CB8AC3E}">
        <p14:creationId xmlns:p14="http://schemas.microsoft.com/office/powerpoint/2010/main" val="3592427578"/>
      </p:ext>
    </p:extLst>
  </p:cSld>
  <p:clrMapOvr>
    <a:masterClrMapping/>
  </p:clrMapOvr>
  <p:transition advTm="40807"/>
  <p:extLst>
    <p:ext uri="{E180D4A7-C9FB-4DFB-919C-405C955672EB}">
      <p14:showEvtLst xmlns:p14="http://schemas.microsoft.com/office/powerpoint/2010/main">
        <p14:playEvt time="0" objId="8"/>
        <p14:stopEvt time="39783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</a:t>
            </a:r>
            <a:br>
              <a:rPr lang="en-US" dirty="0"/>
            </a:br>
            <a:r>
              <a:rPr lang="en-US" dirty="0"/>
              <a:t>Income – Part III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BA86B-D552-43A4-9865-5B8766D1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4DBBF-7556-4DD4-ADC1-F163FEBA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E282E2-C434-4354-9F48-EB605154F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8077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574"/>
      </p:ext>
    </p:extLst>
  </p:cSld>
  <p:clrMapOvr>
    <a:masterClrMapping/>
  </p:clrMapOvr>
  <p:transition advTm="22734"/>
  <p:extLst>
    <p:ext uri="{E180D4A7-C9FB-4DFB-919C-405C955672EB}">
      <p14:showEvtLst xmlns:p14="http://schemas.microsoft.com/office/powerpoint/2010/main">
        <p14:playEvt time="0" objId="7"/>
        <p14:stopEvt time="21195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Intake Sheet Page 2 </a:t>
            </a:r>
            <a:br>
              <a:rPr lang="en-US" dirty="0"/>
            </a:br>
            <a:r>
              <a:rPr lang="en-US" dirty="0"/>
              <a:t>Expenses – Part IV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ED1FC-257D-4421-9076-5D154B5CC5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8FC99-A7C1-47FC-B999-1952A04C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09-24-2020 v0.93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B319F-B9E1-43C7-A2C8-C7C34BF2B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FAM-30 Intake Sheet TY2019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1554D7-B5C6-4EAE-82BD-6246B5D80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671" y="2438400"/>
            <a:ext cx="8077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0907"/>
      </p:ext>
    </p:extLst>
  </p:cSld>
  <p:clrMapOvr>
    <a:masterClrMapping/>
  </p:clrMapOvr>
  <p:transition advTm="22809"/>
  <p:extLst>
    <p:ext uri="{E180D4A7-C9FB-4DFB-919C-405C955672EB}">
      <p14:showEvtLst xmlns:p14="http://schemas.microsoft.com/office/powerpoint/2010/main">
        <p14:playEvt time="0" objId="7"/>
        <p14:stopEvt time="22809" objId="7"/>
      </p14:showEvtLst>
    </p:ext>
  </p:extLst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975</TotalTime>
  <Words>587</Words>
  <Application>Microsoft Office PowerPoint</Application>
  <PresentationFormat>On-screen Show (4:3)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NJ Template 06</vt:lpstr>
      <vt:lpstr>Intake/Interview &amp; Quality Review Sheet </vt:lpstr>
      <vt:lpstr>IRS Intake/Interview Sheet –  Form 13614-C</vt:lpstr>
      <vt:lpstr>Obtain a copy of 13614-C</vt:lpstr>
      <vt:lpstr>Intake/Interview &amp; Quality Review Sheet (13614-C) - Page 1</vt:lpstr>
      <vt:lpstr>Intake Sheet Page 1  Personal Information Part I</vt:lpstr>
      <vt:lpstr>Intake Sheet Page 1                Marital &amp; Household Information – Part II</vt:lpstr>
      <vt:lpstr>Intake/Interview &amp; Quality Review Sheet (13614-C) - Page 2</vt:lpstr>
      <vt:lpstr>Intake Sheet Page 2 Income – Part III</vt:lpstr>
      <vt:lpstr>Intake Sheet Page 2  Expenses – Part IV</vt:lpstr>
      <vt:lpstr>Intake Sheet Page 2  Life Events – Part V</vt:lpstr>
      <vt:lpstr>Intake/Interview &amp; Quality Review Sheet (13614-C) Page 3</vt:lpstr>
      <vt:lpstr>Intake Sheet Page 3 – Additional Information &amp; Questions</vt:lpstr>
      <vt:lpstr>AARP Intake Book –Additional Data</vt:lpstr>
      <vt:lpstr>AARP Intake Booklet Optional Questions</vt:lpstr>
      <vt:lpstr>AARP Intake Book –How to Use</vt:lpstr>
      <vt:lpstr>AARP Intake Book-Consent Form 1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44</cp:revision>
  <cp:lastPrinted>2012-10-15T20:27:10Z</cp:lastPrinted>
  <dcterms:created xsi:type="dcterms:W3CDTF">2014-10-17T16:41:52Z</dcterms:created>
  <dcterms:modified xsi:type="dcterms:W3CDTF">2020-11-26T15:30:16Z</dcterms:modified>
</cp:coreProperties>
</file>